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7613B-96A4-42C4-9813-A093A3DED3EB}" v="9" dt="2024-08-16T20:52:44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EA66-5574-75BE-62BB-7C1774EA6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D6D48-21C1-B407-4A88-02A9DD053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2F55-98EC-2873-2ABF-E8172379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EA91-A40F-0C14-7922-F898AFD0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226BD-AFA4-73D1-4FAA-747D0005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FBE5-CE25-D285-D382-3392711C9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E0C9D-B759-B6B6-DF09-C65601339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B9B3C-5C31-4401-1F9A-068B43DC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25CE7-8DE4-01E8-0772-EB2E321D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9568-D6B7-B49B-D5A3-762A918E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0518F-8C41-5EF8-2DCF-1F791709D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82E24-B16D-3386-440C-0CA3843F0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0858-BE83-BE26-7C73-B9F259A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F14C2-EB50-1507-12BD-B7628322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9103E-35E9-202B-4FE5-4C163597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3B77-A7D5-7833-649E-72F53DD0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F0DF8-C1C3-B5C0-E5D5-0982E154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E642A-DE86-BB84-57E7-AEDA055B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2AEF-2E48-EF64-FB2E-982A2D93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841C-3E6B-E3D1-ABDD-5363EA14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2659-DB8A-B3A6-31C1-A88F4734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7DC54-1D7F-3104-2477-79B4A411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4AC0-8ECC-AE42-E120-E21FBE13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D8AA4-0521-943C-B5C9-B8B0FD39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7128-B6E8-0122-AFB8-569AD2EC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F157-882E-A350-E42A-033DB2C5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79B3-79F7-BF22-E36C-94EDDB8FC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8467C-18A0-25A7-9DD0-BB29254D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5F374-BB00-45CB-121B-E8E50791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6ED54-E104-9AEF-3A92-5033A365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A1B58-E7AE-CB5E-C3C8-44EAFA4E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8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408A-1EAB-CE3A-CA79-5FD80805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61E5-1A14-563D-1F82-D9DA4F94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6C889-3041-1252-01EE-00C406A3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07B69-83B4-5458-F629-11F3E993C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A5338-788B-CA3A-2946-5792D01538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458CA-EC75-E3F7-F900-A224A865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2474A-41D3-3C02-02D3-1FECBAAF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EDFB1-4107-4543-D129-72A074DE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AAF1-E68E-FF31-E187-FB57832B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5B70C-B824-9781-1DF9-F179C890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0B604-D4E6-E1C0-EE1B-7886041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A02AA-B06F-32DE-958D-44A4DFA5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4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44202-CAFB-1645-D2CB-110588AD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51788-C5B1-878D-FE83-3C019229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94833-710F-04A0-B802-FF044449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6200-03BB-06B6-F71E-2F44D707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6EE3-AF5F-43D8-14D3-01D26E25B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2BFB1-5077-33CC-D943-1145174E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8F908-61BB-CF90-A4AA-040FBA10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A68C-83A8-64BB-4C85-CA3E8FD6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08F9A-EC6E-B44E-8B7C-C5FEE881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B023-0684-ACE9-A3D9-F80D6FFA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70FC5E-E345-6761-D6B1-1CA447827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00A6C-224E-AEC8-50FA-4500600B1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EDED4-10BC-2759-BE77-26E4DB9E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E903B-B196-77E1-0A6A-4E24DDA6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DDD9C-B985-E997-5B4E-83D8B169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81C0B-5E45-ACA1-1098-79978903F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49325-286B-8A3A-CCD9-C738A9CF7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1079-7B9F-4716-A226-CDCFB50D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22636-4D77-4789-B9BB-78A4746B9BA6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F8E0A-6A51-2443-CFFC-717DEB9FB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3602-7116-A3CC-07F9-2232CF5E8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00EF17-CE91-4870-9345-C95648B7F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76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423_saferpayments.yoursecurejourney.com">
            <a:extLst>
              <a:ext uri="{FF2B5EF4-FFF2-40B4-BE49-F238E27FC236}">
                <a16:creationId xmlns:a16="http://schemas.microsoft.com/office/drawing/2014/main" id="{B4745C26-C63B-1F43-8358-4AF6009F4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017_saferpayments.yoursecurejourney.com">
            <a:extLst>
              <a:ext uri="{FF2B5EF4-FFF2-40B4-BE49-F238E27FC236}">
                <a16:creationId xmlns:a16="http://schemas.microsoft.com/office/drawing/2014/main" id="{DCD1B423-4269-CD9A-27A9-176C9398C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027_saferpayments.yoursecurejourney.com">
            <a:extLst>
              <a:ext uri="{FF2B5EF4-FFF2-40B4-BE49-F238E27FC236}">
                <a16:creationId xmlns:a16="http://schemas.microsoft.com/office/drawing/2014/main" id="{96E893EA-279B-2A25-43A7-0569E5836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66616F-AA2F-6538-B03D-50B45530111C}"/>
              </a:ext>
            </a:extLst>
          </p:cNvPr>
          <p:cNvSpPr txBox="1"/>
          <p:nvPr/>
        </p:nvSpPr>
        <p:spPr>
          <a:xfrm>
            <a:off x="4610100" y="2486025"/>
            <a:ext cx="423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Select Other, then enter “OrderPort, LLC”</a:t>
            </a:r>
          </a:p>
        </p:txBody>
      </p:sp>
    </p:spTree>
    <p:extLst>
      <p:ext uri="{BB962C8B-B14F-4D97-AF65-F5344CB8AC3E}">
        <p14:creationId xmlns:p14="http://schemas.microsoft.com/office/powerpoint/2010/main" val="168157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143_saferpayments.yoursecurejourney.com">
            <a:extLst>
              <a:ext uri="{FF2B5EF4-FFF2-40B4-BE49-F238E27FC236}">
                <a16:creationId xmlns:a16="http://schemas.microsoft.com/office/drawing/2014/main" id="{E1B0725F-2F6F-4854-7A33-783FB12465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4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222_saferpayments.yoursecurejourney.com">
            <a:extLst>
              <a:ext uri="{FF2B5EF4-FFF2-40B4-BE49-F238E27FC236}">
                <a16:creationId xmlns:a16="http://schemas.microsoft.com/office/drawing/2014/main" id="{5E719477-2FFD-F414-58D1-F5282C01F3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236_saferpayments.yoursecurejourney.com">
            <a:extLst>
              <a:ext uri="{FF2B5EF4-FFF2-40B4-BE49-F238E27FC236}">
                <a16:creationId xmlns:a16="http://schemas.microsoft.com/office/drawing/2014/main" id="{38679335-EE83-071C-411F-DE0199DB4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7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316_saferpayments.yoursecurejourney.com">
            <a:extLst>
              <a:ext uri="{FF2B5EF4-FFF2-40B4-BE49-F238E27FC236}">
                <a16:creationId xmlns:a16="http://schemas.microsoft.com/office/drawing/2014/main" id="{B3E60348-184E-0106-31C0-C34DB9D59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9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328_saferpayments.yoursecurejourney.com">
            <a:extLst>
              <a:ext uri="{FF2B5EF4-FFF2-40B4-BE49-F238E27FC236}">
                <a16:creationId xmlns:a16="http://schemas.microsoft.com/office/drawing/2014/main" id="{4E315DC4-ADD1-4D4E-30FB-1C2C6271A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5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341_saferpayments.yoursecurejourney.com">
            <a:extLst>
              <a:ext uri="{FF2B5EF4-FFF2-40B4-BE49-F238E27FC236}">
                <a16:creationId xmlns:a16="http://schemas.microsoft.com/office/drawing/2014/main" id="{8E8A484F-785C-BBC4-C1DE-02A0F9DE1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513_saferpayments.yoursecurejourney.com">
            <a:extLst>
              <a:ext uri="{FF2B5EF4-FFF2-40B4-BE49-F238E27FC236}">
                <a16:creationId xmlns:a16="http://schemas.microsoft.com/office/drawing/2014/main" id="{614A1995-6021-6B67-24E8-105BC74206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535_saferpayments.yoursecurejourney.com">
            <a:extLst>
              <a:ext uri="{FF2B5EF4-FFF2-40B4-BE49-F238E27FC236}">
                <a16:creationId xmlns:a16="http://schemas.microsoft.com/office/drawing/2014/main" id="{DBDC19FD-346C-7F12-8F1D-7F14C90FD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21F95C-BA57-B103-9BFF-6826FAE11FEA}"/>
              </a:ext>
            </a:extLst>
          </p:cNvPr>
          <p:cNvSpPr txBox="1"/>
          <p:nvPr/>
        </p:nvSpPr>
        <p:spPr>
          <a:xfrm>
            <a:off x="2162175" y="4219575"/>
            <a:ext cx="4738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You may answer No to the final question if you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never open OrderPort Admin to take orders on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your mobile devices.</a:t>
            </a:r>
          </a:p>
        </p:txBody>
      </p:sp>
    </p:spTree>
    <p:extLst>
      <p:ext uri="{BB962C8B-B14F-4D97-AF65-F5344CB8AC3E}">
        <p14:creationId xmlns:p14="http://schemas.microsoft.com/office/powerpoint/2010/main" val="388185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614_saferpayments.yoursecurejourney.com">
            <a:extLst>
              <a:ext uri="{FF2B5EF4-FFF2-40B4-BE49-F238E27FC236}">
                <a16:creationId xmlns:a16="http://schemas.microsoft.com/office/drawing/2014/main" id="{1BD6ECE4-4523-6BAC-DD19-E1D6FD075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4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62_saferpayments.yoursecurejourney.com">
            <a:extLst>
              <a:ext uri="{FF2B5EF4-FFF2-40B4-BE49-F238E27FC236}">
                <a16:creationId xmlns:a16="http://schemas.microsoft.com/office/drawing/2014/main" id="{8CC6068A-2D3B-E1AA-F8DF-00008B53E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0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642_saferpayments.yoursecurejourney.com">
            <a:extLst>
              <a:ext uri="{FF2B5EF4-FFF2-40B4-BE49-F238E27FC236}">
                <a16:creationId xmlns:a16="http://schemas.microsoft.com/office/drawing/2014/main" id="{4F038821-5E51-486E-FBAA-98ADF9FAD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724_saferpayments.yoursecurejourney.com">
            <a:extLst>
              <a:ext uri="{FF2B5EF4-FFF2-40B4-BE49-F238E27FC236}">
                <a16:creationId xmlns:a16="http://schemas.microsoft.com/office/drawing/2014/main" id="{3AF2486F-90E3-6D43-F580-CA655B5831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841_saferpayments.yoursecurejourney.com">
            <a:extLst>
              <a:ext uri="{FF2B5EF4-FFF2-40B4-BE49-F238E27FC236}">
                <a16:creationId xmlns:a16="http://schemas.microsoft.com/office/drawing/2014/main" id="{5D7D336C-DD9E-EBBD-7E61-F55B38858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2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123_saferpayments.yoursecurejourney.com">
            <a:extLst>
              <a:ext uri="{FF2B5EF4-FFF2-40B4-BE49-F238E27FC236}">
                <a16:creationId xmlns:a16="http://schemas.microsoft.com/office/drawing/2014/main" id="{0583C086-193D-7BF8-DBD6-C335B8331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C39157-C046-8713-E512-ADF276DCF195}"/>
              </a:ext>
            </a:extLst>
          </p:cNvPr>
          <p:cNvSpPr txBox="1"/>
          <p:nvPr/>
        </p:nvSpPr>
        <p:spPr>
          <a:xfrm>
            <a:off x="2257425" y="3130034"/>
            <a:ext cx="449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Enter in the following text: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OrderPort 4.x </a:t>
            </a:r>
            <a:r>
              <a:rPr lang="en-US" dirty="0" err="1">
                <a:solidFill>
                  <a:schemeClr val="bg1"/>
                </a:solidFill>
                <a:highlight>
                  <a:srgbClr val="FFFF00"/>
                </a:highlight>
              </a:rPr>
              <a:t>triPOS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Mobile iOS 1.6.2 (Beta)</a:t>
            </a:r>
          </a:p>
        </p:txBody>
      </p:sp>
    </p:spTree>
    <p:extLst>
      <p:ext uri="{BB962C8B-B14F-4D97-AF65-F5344CB8AC3E}">
        <p14:creationId xmlns:p14="http://schemas.microsoft.com/office/powerpoint/2010/main" val="46650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26_saferpayments.yoursecurejourney.com">
            <a:extLst>
              <a:ext uri="{FF2B5EF4-FFF2-40B4-BE49-F238E27FC236}">
                <a16:creationId xmlns:a16="http://schemas.microsoft.com/office/drawing/2014/main" id="{0F6ECB82-C75B-5289-EB7A-BE7DFA743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220_saferpayments.yoursecurejourney.com">
            <a:extLst>
              <a:ext uri="{FF2B5EF4-FFF2-40B4-BE49-F238E27FC236}">
                <a16:creationId xmlns:a16="http://schemas.microsoft.com/office/drawing/2014/main" id="{F4F50404-ADA3-71D8-368F-13C94EF58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5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235_saferpayments.yoursecurejourney.com">
            <a:extLst>
              <a:ext uri="{FF2B5EF4-FFF2-40B4-BE49-F238E27FC236}">
                <a16:creationId xmlns:a16="http://schemas.microsoft.com/office/drawing/2014/main" id="{51669405-06B9-9832-1696-48C0981FD8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39_saferpayments.yoursecurejourney.com">
            <a:extLst>
              <a:ext uri="{FF2B5EF4-FFF2-40B4-BE49-F238E27FC236}">
                <a16:creationId xmlns:a16="http://schemas.microsoft.com/office/drawing/2014/main" id="{931C54ED-AFEC-1BAC-6E75-518D94895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35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332_saferpayments.yoursecurejourney.com">
            <a:extLst>
              <a:ext uri="{FF2B5EF4-FFF2-40B4-BE49-F238E27FC236}">
                <a16:creationId xmlns:a16="http://schemas.microsoft.com/office/drawing/2014/main" id="{76A951E5-3522-0ECB-51B6-6706889ED3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631_saferpayments.yoursecurejourney.com">
            <a:extLst>
              <a:ext uri="{FF2B5EF4-FFF2-40B4-BE49-F238E27FC236}">
                <a16:creationId xmlns:a16="http://schemas.microsoft.com/office/drawing/2014/main" id="{D5DC9531-71CF-E29B-5347-B23850569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344_saferpayments.yoursecurejourney.com">
            <a:extLst>
              <a:ext uri="{FF2B5EF4-FFF2-40B4-BE49-F238E27FC236}">
                <a16:creationId xmlns:a16="http://schemas.microsoft.com/office/drawing/2014/main" id="{455AC3CD-FDA1-A54A-014B-19731DB03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359_saferpayments.yoursecurejourney.com">
            <a:extLst>
              <a:ext uri="{FF2B5EF4-FFF2-40B4-BE49-F238E27FC236}">
                <a16:creationId xmlns:a16="http://schemas.microsoft.com/office/drawing/2014/main" id="{691CC20F-4500-1694-C616-39CDCC2794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6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431_saferpayments.yoursecurejourney.com">
            <a:extLst>
              <a:ext uri="{FF2B5EF4-FFF2-40B4-BE49-F238E27FC236}">
                <a16:creationId xmlns:a16="http://schemas.microsoft.com/office/drawing/2014/main" id="{4F8A3729-EE2C-2DBA-A2B9-0DB7DEFCD6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74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457_saferpayments.yoursecurejourney.com">
            <a:extLst>
              <a:ext uri="{FF2B5EF4-FFF2-40B4-BE49-F238E27FC236}">
                <a16:creationId xmlns:a16="http://schemas.microsoft.com/office/drawing/2014/main" id="{023BC844-D9E6-966F-5E1C-228D0572B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8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512_saferpayments.yoursecurejourney.com">
            <a:extLst>
              <a:ext uri="{FF2B5EF4-FFF2-40B4-BE49-F238E27FC236}">
                <a16:creationId xmlns:a16="http://schemas.microsoft.com/office/drawing/2014/main" id="{1E7F1822-4773-1E7D-8293-8B692C6E0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86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549_saferpayments.yoursecurejourney.com">
            <a:extLst>
              <a:ext uri="{FF2B5EF4-FFF2-40B4-BE49-F238E27FC236}">
                <a16:creationId xmlns:a16="http://schemas.microsoft.com/office/drawing/2014/main" id="{BCC7F896-428A-BA66-B8BC-8D4D76756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93E60-C762-1900-356F-7189CEAE4D34}"/>
              </a:ext>
            </a:extLst>
          </p:cNvPr>
          <p:cNvSpPr txBox="1"/>
          <p:nvPr/>
        </p:nvSpPr>
        <p:spPr>
          <a:xfrm>
            <a:off x="2247900" y="3943350"/>
            <a:ext cx="5979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If your business already has a policy, answer appropriately.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Otherwise, you will need to implement a security policy.</a:t>
            </a:r>
          </a:p>
        </p:txBody>
      </p:sp>
    </p:spTree>
    <p:extLst>
      <p:ext uri="{BB962C8B-B14F-4D97-AF65-F5344CB8AC3E}">
        <p14:creationId xmlns:p14="http://schemas.microsoft.com/office/powerpoint/2010/main" val="200452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619_saferpayments.yoursecurejourney.com">
            <a:extLst>
              <a:ext uri="{FF2B5EF4-FFF2-40B4-BE49-F238E27FC236}">
                <a16:creationId xmlns:a16="http://schemas.microsoft.com/office/drawing/2014/main" id="{E5FE9FC6-AC8C-FCD0-E010-ADD385A69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99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716_saferpayments.yoursecurejourney.com">
            <a:extLst>
              <a:ext uri="{FF2B5EF4-FFF2-40B4-BE49-F238E27FC236}">
                <a16:creationId xmlns:a16="http://schemas.microsoft.com/office/drawing/2014/main" id="{86084E26-FB22-1AB7-57CD-3B74C0D25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94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2728_saferpayments.yoursecurejourney.com">
            <a:extLst>
              <a:ext uri="{FF2B5EF4-FFF2-40B4-BE49-F238E27FC236}">
                <a16:creationId xmlns:a16="http://schemas.microsoft.com/office/drawing/2014/main" id="{678FDCE6-1BF2-AF82-89E9-D158F1C8B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2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3126_saferpayments.yoursecurejourney.com">
            <a:extLst>
              <a:ext uri="{FF2B5EF4-FFF2-40B4-BE49-F238E27FC236}">
                <a16:creationId xmlns:a16="http://schemas.microsoft.com/office/drawing/2014/main" id="{40689C64-0A77-4DF7-8F9E-0E412C997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0"/>
            <a:ext cx="104441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ADCF7-6D05-8D33-6CEA-5FC2A777D5AE}"/>
              </a:ext>
            </a:extLst>
          </p:cNvPr>
          <p:cNvSpPr txBox="1"/>
          <p:nvPr/>
        </p:nvSpPr>
        <p:spPr>
          <a:xfrm>
            <a:off x="6610350" y="1704975"/>
            <a:ext cx="4150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Enter in all locations where transactions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are made.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AC5ED-D4CE-8E57-34F8-A88042A81766}"/>
              </a:ext>
            </a:extLst>
          </p:cNvPr>
          <p:cNvSpPr txBox="1"/>
          <p:nvPr/>
        </p:nvSpPr>
        <p:spPr>
          <a:xfrm>
            <a:off x="6610350" y="3059668"/>
            <a:ext cx="28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“Encrypted and tokenized”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2F115-61A0-0EBA-43FD-800C3D2F617A}"/>
              </a:ext>
            </a:extLst>
          </p:cNvPr>
          <p:cNvSpPr txBox="1"/>
          <p:nvPr/>
        </p:nvSpPr>
        <p:spPr>
          <a:xfrm>
            <a:off x="6610350" y="4589502"/>
            <a:ext cx="4195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“OrderPort SaaS provider with integrated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payments through WorldPay using P2PE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devices, encryption, and tokenization for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card data.</a:t>
            </a:r>
          </a:p>
        </p:txBody>
      </p:sp>
    </p:spTree>
    <p:extLst>
      <p:ext uri="{BB962C8B-B14F-4D97-AF65-F5344CB8AC3E}">
        <p14:creationId xmlns:p14="http://schemas.microsoft.com/office/powerpoint/2010/main" val="370667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733_saferpayments.yoursecurejourney.com">
            <a:extLst>
              <a:ext uri="{FF2B5EF4-FFF2-40B4-BE49-F238E27FC236}">
                <a16:creationId xmlns:a16="http://schemas.microsoft.com/office/drawing/2014/main" id="{62A7305A-D7E5-686E-2372-F22019B8D1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35A9F1-CC2B-9CB8-F46F-D14DE440C24E}"/>
              </a:ext>
            </a:extLst>
          </p:cNvPr>
          <p:cNvSpPr txBox="1"/>
          <p:nvPr/>
        </p:nvSpPr>
        <p:spPr>
          <a:xfrm>
            <a:off x="2235904" y="3244334"/>
            <a:ext cx="386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Please use the URL for your webstore</a:t>
            </a:r>
          </a:p>
        </p:txBody>
      </p:sp>
    </p:spTree>
    <p:extLst>
      <p:ext uri="{BB962C8B-B14F-4D97-AF65-F5344CB8AC3E}">
        <p14:creationId xmlns:p14="http://schemas.microsoft.com/office/powerpoint/2010/main" val="389889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84_saferpayments.yoursecurejourney.com">
            <a:extLst>
              <a:ext uri="{FF2B5EF4-FFF2-40B4-BE49-F238E27FC236}">
                <a16:creationId xmlns:a16="http://schemas.microsoft.com/office/drawing/2014/main" id="{D00BE517-8571-E86D-3174-4DACFA711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820_saferpayments.yoursecurejourney.com">
            <a:extLst>
              <a:ext uri="{FF2B5EF4-FFF2-40B4-BE49-F238E27FC236}">
                <a16:creationId xmlns:a16="http://schemas.microsoft.com/office/drawing/2014/main" id="{3A0B7D68-B5C3-D1A2-5610-25F1B2EAE5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918_saferpayments.yoursecurejourney.com">
            <a:extLst>
              <a:ext uri="{FF2B5EF4-FFF2-40B4-BE49-F238E27FC236}">
                <a16:creationId xmlns:a16="http://schemas.microsoft.com/office/drawing/2014/main" id="{8F86FB70-DCCE-7C27-8367-05033E21B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955_saferpayments.yoursecurejourney.com">
            <a:extLst>
              <a:ext uri="{FF2B5EF4-FFF2-40B4-BE49-F238E27FC236}">
                <a16:creationId xmlns:a16="http://schemas.microsoft.com/office/drawing/2014/main" id="{118A764E-1FA5-79D3-EA8C-A05919E7A4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4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6-7-2024_12106_saferpayments.yoursecurejourney.com">
            <a:extLst>
              <a:ext uri="{FF2B5EF4-FFF2-40B4-BE49-F238E27FC236}">
                <a16:creationId xmlns:a16="http://schemas.microsoft.com/office/drawing/2014/main" id="{4C2ADA4E-2C00-358C-D39C-CBC6549B5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6E7A0-6700-3F49-2434-25B6AFA95DEF}"/>
              </a:ext>
            </a:extLst>
          </p:cNvPr>
          <p:cNvSpPr txBox="1"/>
          <p:nvPr/>
        </p:nvSpPr>
        <p:spPr>
          <a:xfrm>
            <a:off x="4610100" y="2486025"/>
            <a:ext cx="4231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Select Other, then enter “OrderPort, LLC”</a:t>
            </a:r>
          </a:p>
        </p:txBody>
      </p:sp>
    </p:spTree>
    <p:extLst>
      <p:ext uri="{BB962C8B-B14F-4D97-AF65-F5344CB8AC3E}">
        <p14:creationId xmlns:p14="http://schemas.microsoft.com/office/powerpoint/2010/main" val="422381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123</Words>
  <Application>Microsoft Office PowerPoint</Application>
  <PresentationFormat>Widescreen</PresentationFormat>
  <Paragraphs>17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 vanderhoff</dc:creator>
  <cp:lastModifiedBy>Ben Vanderhoff</cp:lastModifiedBy>
  <cp:revision>2</cp:revision>
  <dcterms:created xsi:type="dcterms:W3CDTF">2024-08-08T20:58:12Z</dcterms:created>
  <dcterms:modified xsi:type="dcterms:W3CDTF">2024-08-16T20:54:07Z</dcterms:modified>
</cp:coreProperties>
</file>